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65" r:id="rId6"/>
    <p:sldId id="258" r:id="rId7"/>
    <p:sldId id="266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04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15/10/14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15/10/14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tests.com/exams" TargetMode="External"/><Relationship Id="rId4" Type="http://schemas.openxmlformats.org/officeDocument/2006/relationships/hyperlink" Target="http://www.examenglish.com/" TargetMode="External"/><Relationship Id="rId5" Type="http://schemas.openxmlformats.org/officeDocument/2006/relationships/hyperlink" Target="http://www.english-test.net/toeic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glishfortourism.e-monsit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Test of </a:t>
            </a:r>
            <a:r>
              <a:rPr lang="fr-FR" dirty="0" err="1" smtClean="0"/>
              <a:t>english</a:t>
            </a:r>
            <a:r>
              <a:rPr lang="fr-FR" dirty="0" smtClean="0"/>
              <a:t> for international communication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The TOEIC </a:t>
            </a:r>
            <a:r>
              <a:rPr lang="fr-FR" dirty="0" err="1" smtClean="0"/>
              <a:t>listening</a:t>
            </a:r>
            <a:r>
              <a:rPr lang="fr-FR" dirty="0" smtClean="0"/>
              <a:t> and </a:t>
            </a:r>
            <a:r>
              <a:rPr lang="fr-FR" dirty="0" err="1" smtClean="0"/>
              <a:t>reading</a:t>
            </a:r>
            <a:r>
              <a:rPr lang="fr-FR" dirty="0" smtClean="0"/>
              <a:t> test.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990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shall</a:t>
            </a:r>
            <a:r>
              <a:rPr lang="fr-FR" dirty="0" smtClean="0"/>
              <a:t> I do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b="1" dirty="0" err="1" smtClean="0"/>
              <a:t>Register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teacher</a:t>
            </a:r>
            <a:r>
              <a:rPr lang="fr-FR" dirty="0" smtClean="0"/>
              <a:t> (</a:t>
            </a:r>
            <a:r>
              <a:rPr lang="fr-FR" dirty="0" err="1" smtClean="0"/>
              <a:t>name</a:t>
            </a:r>
            <a:r>
              <a:rPr lang="fr-FR" dirty="0" smtClean="0"/>
              <a:t> and email </a:t>
            </a:r>
            <a:r>
              <a:rPr lang="fr-FR" dirty="0" err="1" smtClean="0"/>
              <a:t>address</a:t>
            </a:r>
            <a:r>
              <a:rPr lang="fr-FR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 err="1" smtClean="0"/>
              <a:t>Give</a:t>
            </a:r>
            <a:r>
              <a:rPr lang="fr-FR" b="1" dirty="0" smtClean="0"/>
              <a:t> a cheque of €</a:t>
            </a:r>
            <a:r>
              <a:rPr lang="fr-FR" b="1" dirty="0" smtClean="0"/>
              <a:t>44 </a:t>
            </a:r>
            <a:r>
              <a:rPr lang="fr-FR" dirty="0" smtClean="0"/>
              <a:t>payable to « comptable du lycée hôtelier de Gascogne </a:t>
            </a:r>
            <a:r>
              <a:rPr lang="fr-FR" dirty="0" smtClean="0"/>
              <a:t>» to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teacher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December</a:t>
            </a:r>
            <a:r>
              <a:rPr lang="fr-FR" dirty="0" smtClean="0"/>
              <a:t> 12.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Come on Tuesday </a:t>
            </a:r>
            <a:r>
              <a:rPr lang="fr-FR" b="1" dirty="0" err="1" smtClean="0"/>
              <a:t>January</a:t>
            </a:r>
            <a:r>
              <a:rPr lang="fr-FR" b="1" dirty="0" smtClean="0"/>
              <a:t> </a:t>
            </a:r>
            <a:r>
              <a:rPr lang="fr-FR" b="1" dirty="0" smtClean="0"/>
              <a:t>27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smtClean="0"/>
              <a:t>9:15 (salle des </a:t>
            </a:r>
            <a:r>
              <a:rPr lang="fr-FR" dirty="0" err="1" smtClean="0"/>
              <a:t>conferences</a:t>
            </a:r>
            <a:r>
              <a:rPr lang="fr-FR" smtClean="0"/>
              <a:t>.)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Bring</a:t>
            </a:r>
            <a:r>
              <a:rPr lang="fr-FR" dirty="0" smtClean="0"/>
              <a:t> a </a:t>
            </a:r>
            <a:r>
              <a:rPr lang="fr-FR" b="1" dirty="0" err="1" smtClean="0"/>
              <a:t>pencil</a:t>
            </a:r>
            <a:r>
              <a:rPr lang="fr-FR" b="1" dirty="0" smtClean="0"/>
              <a:t> and an </a:t>
            </a:r>
            <a:r>
              <a:rPr lang="fr-FR" b="1" dirty="0" err="1" smtClean="0"/>
              <a:t>eraser</a:t>
            </a:r>
            <a:r>
              <a:rPr lang="fr-FR" b="1" dirty="0" smtClean="0"/>
              <a:t> </a:t>
            </a:r>
            <a:r>
              <a:rPr lang="fr-FR" dirty="0" smtClean="0"/>
              <a:t>(no </a:t>
            </a:r>
            <a:r>
              <a:rPr lang="fr-FR" dirty="0" err="1" smtClean="0"/>
              <a:t>pen</a:t>
            </a:r>
            <a:r>
              <a:rPr lang="fr-FR" dirty="0" smtClean="0"/>
              <a:t>!).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26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can</a:t>
            </a:r>
            <a:r>
              <a:rPr lang="fr-FR" dirty="0" smtClean="0"/>
              <a:t> I train?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Log </a:t>
            </a:r>
            <a:r>
              <a:rPr lang="fr-FR" dirty="0"/>
              <a:t>in to </a:t>
            </a:r>
            <a:r>
              <a:rPr lang="fr-FR" dirty="0">
                <a:hlinkClick r:id="rId2"/>
              </a:rPr>
              <a:t>http://englishfortourism.e-monsite.com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a</a:t>
            </a:r>
            <a:r>
              <a:rPr lang="fr-FR" dirty="0" smtClean="0"/>
              <a:t>nd </a:t>
            </a:r>
            <a:r>
              <a:rPr lang="fr-FR" dirty="0" err="1" smtClean="0"/>
              <a:t>then</a:t>
            </a:r>
            <a:r>
              <a:rPr lang="fr-FR" dirty="0" smtClean="0"/>
              <a:t> on the right to the TOEIC section and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have all the </a:t>
            </a:r>
            <a:r>
              <a:rPr lang="fr-FR" dirty="0" err="1" smtClean="0"/>
              <a:t>required</a:t>
            </a:r>
            <a:r>
              <a:rPr lang="fr-FR" dirty="0" smtClean="0"/>
              <a:t> information</a:t>
            </a:r>
          </a:p>
          <a:p>
            <a:r>
              <a:rPr lang="fr-FR" dirty="0" smtClean="0"/>
              <a:t>Online</a:t>
            </a:r>
            <a:r>
              <a:rPr lang="fr-FR" dirty="0"/>
              <a:t>: </a:t>
            </a:r>
            <a:r>
              <a:rPr lang="fr-FR" dirty="0">
                <a:hlinkClick r:id="rId3"/>
              </a:rPr>
              <a:t>http://www.4tests.com/</a:t>
            </a:r>
            <a:r>
              <a:rPr lang="fr-FR" dirty="0" smtClean="0">
                <a:hlinkClick r:id="rId3"/>
              </a:rPr>
              <a:t>exams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choose</a:t>
            </a:r>
            <a:r>
              <a:rPr lang="fr-FR" dirty="0" smtClean="0"/>
              <a:t> TOEIC.</a:t>
            </a:r>
          </a:p>
          <a:p>
            <a:r>
              <a:rPr lang="fr-FR" dirty="0" smtClean="0"/>
              <a:t>Or </a:t>
            </a:r>
            <a:r>
              <a:rPr lang="fr-FR" dirty="0" err="1" smtClean="0"/>
              <a:t>at</a:t>
            </a:r>
            <a:r>
              <a:rPr lang="fr-FR" dirty="0"/>
              <a:t> </a:t>
            </a:r>
            <a:r>
              <a:rPr lang="fr-FR" dirty="0">
                <a:hlinkClick r:id="rId4"/>
              </a:rPr>
              <a:t>http://www.examenglish.com</a:t>
            </a:r>
            <a:r>
              <a:rPr lang="fr-FR" dirty="0" smtClean="0">
                <a:hlinkClick r:id="rId4"/>
              </a:rPr>
              <a:t>/</a:t>
            </a:r>
            <a:endParaRPr lang="fr-FR" dirty="0" smtClean="0"/>
          </a:p>
          <a:p>
            <a:r>
              <a:rPr lang="fr-FR" dirty="0" smtClean="0"/>
              <a:t>Or </a:t>
            </a:r>
            <a:r>
              <a:rPr lang="fr-FR" dirty="0" err="1" smtClean="0"/>
              <a:t>at</a:t>
            </a:r>
            <a:r>
              <a:rPr lang="fr-FR" dirty="0"/>
              <a:t>: </a:t>
            </a:r>
            <a:r>
              <a:rPr lang="fr-FR" dirty="0">
                <a:hlinkClick r:id="rId5"/>
              </a:rPr>
              <a:t>http://www.english-test.net/toeic</a:t>
            </a:r>
            <a:r>
              <a:rPr lang="fr-FR" dirty="0" smtClean="0">
                <a:hlinkClick r:id="rId5"/>
              </a:rPr>
              <a:t>/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5244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TOEIC?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TOEIC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standardized</a:t>
            </a:r>
            <a:r>
              <a:rPr lang="fr-FR" dirty="0" smtClean="0"/>
              <a:t> test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measures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listening</a:t>
            </a:r>
            <a:r>
              <a:rPr lang="fr-FR" b="1" dirty="0" smtClean="0">
                <a:solidFill>
                  <a:srgbClr val="FF0000"/>
                </a:solidFill>
              </a:rPr>
              <a:t> and </a:t>
            </a:r>
            <a:r>
              <a:rPr lang="fr-FR" b="1" dirty="0" err="1" smtClean="0">
                <a:solidFill>
                  <a:srgbClr val="FF0000"/>
                </a:solidFill>
              </a:rPr>
              <a:t>reading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skills</a:t>
            </a:r>
            <a:r>
              <a:rPr lang="fr-FR" dirty="0" smtClean="0"/>
              <a:t>.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evaluates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function</a:t>
            </a:r>
            <a:r>
              <a:rPr lang="fr-FR" dirty="0" smtClean="0"/>
              <a:t> in international business and </a:t>
            </a:r>
            <a:r>
              <a:rPr lang="fr-FR" dirty="0" smtClean="0">
                <a:solidFill>
                  <a:srgbClr val="FF0000"/>
                </a:solidFill>
              </a:rPr>
              <a:t>real-world settings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in an </a:t>
            </a:r>
            <a:r>
              <a:rPr lang="fr-FR" dirty="0" err="1" smtClean="0"/>
              <a:t>academic</a:t>
            </a:r>
            <a:r>
              <a:rPr lang="fr-FR" dirty="0" smtClean="0"/>
              <a:t> setting (TOEFL).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topics</a:t>
            </a:r>
            <a:r>
              <a:rPr lang="fr-FR" dirty="0" smtClean="0"/>
              <a:t> and situations are </a:t>
            </a:r>
            <a:r>
              <a:rPr lang="fr-FR" dirty="0" err="1" smtClean="0"/>
              <a:t>therefore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real world.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02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Screen Shot 2013-10-11 at 1.56.07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4" r="-1204"/>
          <a:stretch>
            <a:fillRect/>
          </a:stretch>
        </p:blipFill>
        <p:spPr>
          <a:xfrm>
            <a:off x="301625" y="1527175"/>
            <a:ext cx="8504238" cy="4572000"/>
          </a:xfrm>
        </p:spPr>
      </p:pic>
    </p:spTree>
    <p:extLst>
      <p:ext uri="{BB962C8B-B14F-4D97-AF65-F5344CB8AC3E}">
        <p14:creationId xmlns:p14="http://schemas.microsoft.com/office/powerpoint/2010/main" val="264344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Screen Shot 2013-10-11 at 1.11.54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668" b="-32668"/>
          <a:stretch>
            <a:fillRect/>
          </a:stretch>
        </p:blipFill>
        <p:spPr>
          <a:xfrm>
            <a:off x="301625" y="1527175"/>
            <a:ext cx="8504238" cy="4572000"/>
          </a:xfrm>
        </p:spPr>
      </p:pic>
    </p:spTree>
    <p:extLst>
      <p:ext uri="{BB962C8B-B14F-4D97-AF65-F5344CB8AC3E}">
        <p14:creationId xmlns:p14="http://schemas.microsoft.com/office/powerpoint/2010/main" val="134101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a multiple-</a:t>
            </a:r>
            <a:r>
              <a:rPr lang="fr-FR" dirty="0" err="1" smtClean="0"/>
              <a:t>choice</a:t>
            </a:r>
            <a:r>
              <a:rPr lang="fr-FR" dirty="0" smtClean="0"/>
              <a:t> test.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400300"/>
            <a:ext cx="39624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0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the test?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The test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 by </a:t>
            </a:r>
            <a:r>
              <a:rPr lang="fr-FR" b="1" dirty="0" err="1" smtClean="0"/>
              <a:t>organizations</a:t>
            </a:r>
            <a:r>
              <a:rPr lang="fr-FR" b="1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determine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an </a:t>
            </a:r>
            <a:r>
              <a:rPr lang="fr-FR" dirty="0" err="1" smtClean="0"/>
              <a:t>employee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suitable</a:t>
            </a:r>
            <a:r>
              <a:rPr lang="fr-FR" dirty="0" smtClean="0"/>
              <a:t> for a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task</a:t>
            </a:r>
            <a:r>
              <a:rPr lang="fr-FR" dirty="0" smtClean="0"/>
              <a:t>.</a:t>
            </a:r>
          </a:p>
          <a:p>
            <a:r>
              <a:rPr lang="fr-FR" dirty="0" smtClean="0"/>
              <a:t>You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b="1" dirty="0" err="1" smtClean="0"/>
              <a:t>assess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</a:t>
            </a:r>
            <a:r>
              <a:rPr lang="fr-FR" b="1" dirty="0" err="1" smtClean="0"/>
              <a:t>level</a:t>
            </a:r>
            <a:r>
              <a:rPr lang="fr-FR" b="1" dirty="0" smtClean="0"/>
              <a:t> of English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standardized</a:t>
            </a:r>
            <a:r>
              <a:rPr lang="fr-FR" dirty="0" smtClean="0"/>
              <a:t> international test.</a:t>
            </a:r>
          </a:p>
          <a:p>
            <a:r>
              <a:rPr lang="fr-FR" dirty="0" smtClean="0"/>
              <a:t>Or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show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result</a:t>
            </a:r>
            <a:r>
              <a:rPr lang="fr-FR" dirty="0" smtClean="0"/>
              <a:t> on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b="1" dirty="0" smtClean="0"/>
              <a:t>CV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96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do I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You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receive</a:t>
            </a:r>
            <a:r>
              <a:rPr lang="fr-FR" dirty="0" smtClean="0"/>
              <a:t> a score report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one (</a:t>
            </a:r>
            <a:r>
              <a:rPr lang="fr-FR" dirty="0" err="1" smtClean="0"/>
              <a:t>without</a:t>
            </a:r>
            <a:r>
              <a:rPr lang="fr-FR" dirty="0" smtClean="0"/>
              <a:t> the photo):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Keep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as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not </a:t>
            </a:r>
            <a:r>
              <a:rPr lang="fr-FR" dirty="0" err="1" smtClean="0"/>
              <a:t>receive</a:t>
            </a:r>
            <a:r>
              <a:rPr lang="fr-FR" dirty="0" smtClean="0"/>
              <a:t> </a:t>
            </a:r>
            <a:r>
              <a:rPr lang="fr-FR" dirty="0" err="1" smtClean="0"/>
              <a:t>another</a:t>
            </a:r>
            <a:r>
              <a:rPr lang="fr-FR" dirty="0" smtClean="0"/>
              <a:t> one.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799" y="2463800"/>
            <a:ext cx="5432585" cy="249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6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do the scores </a:t>
            </a:r>
            <a:r>
              <a:rPr lang="fr-FR" dirty="0" err="1" smtClean="0"/>
              <a:t>mean</a:t>
            </a:r>
            <a:r>
              <a:rPr lang="fr-FR" dirty="0" smtClean="0"/>
              <a:t>?</a:t>
            </a:r>
            <a:endParaRPr lang="fr-FR" dirty="0"/>
          </a:p>
        </p:txBody>
      </p:sp>
      <p:pic>
        <p:nvPicPr>
          <p:cNvPr id="4" name="Espace réservé du contenu 3" descr="Screen Shot 2013-10-11 at 1.18.19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282" b="-292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332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Comparison</a:t>
            </a:r>
            <a:r>
              <a:rPr lang="fr-FR" dirty="0" smtClean="0"/>
              <a:t> of CEF (Common </a:t>
            </a:r>
            <a:r>
              <a:rPr lang="fr-FR" dirty="0" err="1" smtClean="0"/>
              <a:t>European</a:t>
            </a:r>
            <a:r>
              <a:rPr lang="fr-FR" dirty="0" smtClean="0"/>
              <a:t> Framework) </a:t>
            </a:r>
            <a:r>
              <a:rPr lang="fr-FR" dirty="0" err="1" smtClean="0"/>
              <a:t>levels</a:t>
            </a:r>
            <a:r>
              <a:rPr lang="fr-FR" dirty="0" smtClean="0"/>
              <a:t> and scores for </a:t>
            </a:r>
            <a:r>
              <a:rPr lang="fr-FR" dirty="0" err="1" smtClean="0"/>
              <a:t>various</a:t>
            </a:r>
            <a:r>
              <a:rPr lang="fr-FR" dirty="0" smtClean="0"/>
              <a:t> exams.</a:t>
            </a:r>
            <a:endParaRPr lang="fr-FR" dirty="0"/>
          </a:p>
        </p:txBody>
      </p:sp>
      <p:pic>
        <p:nvPicPr>
          <p:cNvPr id="4" name="Espace réservé du contenu 3" descr="Screen Shot 2013-10-11 at 1.20.50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34" r="-38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496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qu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87</TotalTime>
  <Words>279</Words>
  <Application>Microsoft Macintosh PowerPoint</Application>
  <PresentationFormat>Présentation à l'écran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Civique</vt:lpstr>
      <vt:lpstr>The TOEIC listening and reading test.</vt:lpstr>
      <vt:lpstr>What is TOEIC?</vt:lpstr>
      <vt:lpstr>Présentation PowerPoint</vt:lpstr>
      <vt:lpstr>Présentation PowerPoint</vt:lpstr>
      <vt:lpstr>What is it like?</vt:lpstr>
      <vt:lpstr>Why take the test?</vt:lpstr>
      <vt:lpstr>What do I get after?</vt:lpstr>
      <vt:lpstr>What do the scores mean?</vt:lpstr>
      <vt:lpstr>Comparison of CEF (Common European Framework) levels and scores for various exams.</vt:lpstr>
      <vt:lpstr>What shall I do to take it?</vt:lpstr>
      <vt:lpstr>How can I train?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TOEIC listening and reading test.</dc:title>
  <dc:creator>karine roudiere</dc:creator>
  <cp:lastModifiedBy>karine roudiere</cp:lastModifiedBy>
  <cp:revision>13</cp:revision>
  <dcterms:created xsi:type="dcterms:W3CDTF">2013-10-11T11:10:30Z</dcterms:created>
  <dcterms:modified xsi:type="dcterms:W3CDTF">2014-10-15T11:56:51Z</dcterms:modified>
</cp:coreProperties>
</file>